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239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195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6168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807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107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640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182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010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599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672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530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0A63F-3C3F-4623-AC87-7B2E38F244B2}" type="datetimeFigureOut">
              <a:rPr lang="de-CH" smtClean="0"/>
              <a:t>03.10.2015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6CC54-AAB7-4343-8E64-8B3B347AA6F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290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1" descr="Bildergebnis für gabaa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657600" cy="12477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Alpenrose Wealth Management"/>
          <p:cNvSpPr>
            <a:spLocks noChangeAspect="1" noChangeArrowheads="1"/>
          </p:cNvSpPr>
          <p:nvPr/>
        </p:nvSpPr>
        <p:spPr bwMode="auto">
          <a:xfrm>
            <a:off x="155575" y="-457200"/>
            <a:ext cx="2857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7" name="AutoShape 4" descr="Alpenrose Wealth Management"/>
          <p:cNvSpPr>
            <a:spLocks noChangeAspect="1" noChangeArrowheads="1"/>
          </p:cNvSpPr>
          <p:nvPr/>
        </p:nvSpPr>
        <p:spPr bwMode="auto">
          <a:xfrm>
            <a:off x="307975" y="-304800"/>
            <a:ext cx="2857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8" name="AutoShape 6" descr="Alpenrose Wealth Management"/>
          <p:cNvSpPr>
            <a:spLocks noChangeAspect="1" noChangeArrowheads="1"/>
          </p:cNvSpPr>
          <p:nvPr/>
        </p:nvSpPr>
        <p:spPr bwMode="auto">
          <a:xfrm>
            <a:off x="460375" y="-152400"/>
            <a:ext cx="2857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86" y="2683819"/>
            <a:ext cx="32385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501710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Harry</dc:creator>
  <cp:lastModifiedBy>Harry</cp:lastModifiedBy>
  <cp:revision>1</cp:revision>
  <dcterms:created xsi:type="dcterms:W3CDTF">2015-10-03T08:20:31Z</dcterms:created>
  <dcterms:modified xsi:type="dcterms:W3CDTF">2015-10-03T08:26:35Z</dcterms:modified>
</cp:coreProperties>
</file>